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10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625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23436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7912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322205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8608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8156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491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948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561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042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46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46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507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279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936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517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Actuators in IoT - Unit 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An overview of actuators, their types, and interfacing in IoT systems.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73ACD3F-0FAC-4F36-AA17-A845007F20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1056" y="183058"/>
            <a:ext cx="5665364" cy="1432560"/>
          </a:xfrm>
          <a:prstGeom prst="rect">
            <a:avLst/>
          </a:prstGeom>
        </p:spPr>
      </p:pic>
      <p:pic>
        <p:nvPicPr>
          <p:cNvPr id="6" name="Picture 5" descr="MSBTE">
            <a:extLst>
              <a:ext uri="{FF2B5EF4-FFF2-40B4-BE49-F238E27FC236}">
                <a16:creationId xmlns:a16="http://schemas.microsoft.com/office/drawing/2014/main" id="{507B1001-57C5-A5D5-292A-3381C1D1DC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8501" y="178752"/>
            <a:ext cx="1445499" cy="142631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9BABD41-66AB-4578-8DAD-DBE74FA7B3E8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70000"/>
          </a:blip>
          <a:stretch>
            <a:fillRect/>
          </a:stretch>
        </p:blipFill>
        <p:spPr>
          <a:xfrm>
            <a:off x="325086" y="163173"/>
            <a:ext cx="1223889" cy="144189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Introduction to Actuators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Actuators receive signals from microcontrollers to perform actions.</a:t>
            </a:r>
          </a:p>
          <a:p>
            <a:r>
              <a:t>• Convert electrical signals into mechanical motion or sound.</a:t>
            </a:r>
          </a:p>
          <a:p>
            <a:r>
              <a:t>• Essential for executing automated processes in IoT.</a:t>
            </a:r>
          </a:p>
          <a:p>
            <a:r>
              <a:t>• Examples: Motors, buzzers, relays, and displays.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t>Programming and Interfacing of Actuators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LED: Used for visual indicators, controlled via GPIO pins.</a:t>
            </a:r>
          </a:p>
          <a:p>
            <a:r>
              <a:t>• LCD: Displays text/numeric data, requires multiple GPIO connections.</a:t>
            </a:r>
          </a:p>
          <a:p>
            <a:r>
              <a:t>• Actuators are triggered by sensor signals via programming.</a:t>
            </a:r>
          </a:p>
          <a:p>
            <a:r>
              <a:t>• Example: Turning on a buzzer when high temperature is detected.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Types of Displays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LCD: Displays alphanumeric data (e.g., 16x2 LCD for temperature values).</a:t>
            </a:r>
          </a:p>
          <a:p>
            <a:r>
              <a:t>• I2C LCD: Uses I2C protocol for reduced wiring (SDA, SCL lines).</a:t>
            </a:r>
          </a:p>
          <a:p>
            <a:r>
              <a:t>• 7-Segment Display: Displays numeric values (used in clocks, counters).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Types of Actuators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Relay: Electrically controlled switch for high-power devices.</a:t>
            </a:r>
          </a:p>
          <a:p>
            <a:r>
              <a:t>• Stepper Motor: Precise rotational movement, used in automation.</a:t>
            </a:r>
          </a:p>
          <a:p>
            <a:r>
              <a:t>• Buzzer: Produces sound for alerts and alarms.</a:t>
            </a:r>
          </a:p>
          <a:p>
            <a:r>
              <a:t>• Potentiometer: Adjusts voltage levels, used for user input.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</TotalTime>
  <Words>216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Wisp</vt:lpstr>
      <vt:lpstr>Actuators in IoT - Unit 3</vt:lpstr>
      <vt:lpstr>Introduction to Actuators</vt:lpstr>
      <vt:lpstr>Programming and Interfacing of Actuators</vt:lpstr>
      <vt:lpstr>Types of Displays</vt:lpstr>
      <vt:lpstr>Types of Actuators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Actuators in IoT - Unit 3</dc:title>
  <dc:subject/>
  <dc:creator/>
  <cp:keywords/>
  <dc:description>generated using python-pptx</dc:description>
  <cp:lastModifiedBy>User</cp:lastModifiedBy>
  <cp:revision>3</cp:revision>
  <dcterms:created xsi:type="dcterms:W3CDTF">2013-01-27T09:14:16Z</dcterms:created>
  <dcterms:modified xsi:type="dcterms:W3CDTF">2025-03-25T11:45:54Z</dcterms:modified>
  <cp:category/>
</cp:coreProperties>
</file>