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3" r:id="rId3"/>
    <p:sldId id="257" r:id="rId4"/>
    <p:sldId id="274" r:id="rId5"/>
    <p:sldId id="258" r:id="rId6"/>
    <p:sldId id="275" r:id="rId7"/>
    <p:sldId id="259" r:id="rId8"/>
    <p:sldId id="276" r:id="rId9"/>
    <p:sldId id="260" r:id="rId10"/>
    <p:sldId id="261" r:id="rId11"/>
    <p:sldId id="262" r:id="rId12"/>
    <p:sldId id="263" r:id="rId13"/>
    <p:sldId id="277" r:id="rId14"/>
    <p:sldId id="264" r:id="rId15"/>
    <p:sldId id="265" r:id="rId16"/>
    <p:sldId id="266" r:id="rId17"/>
    <p:sldId id="267" r:id="rId18"/>
    <p:sldId id="268" r:id="rId19"/>
    <p:sldId id="270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C1F438-C353-0426-BDEF-911A97FBC971}"/>
              </a:ext>
            </a:extLst>
          </p:cNvPr>
          <p:cNvSpPr/>
          <p:nvPr/>
        </p:nvSpPr>
        <p:spPr>
          <a:xfrm>
            <a:off x="609605" y="2222399"/>
            <a:ext cx="8082116" cy="22024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User Requirements and its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UI/UX DESIGN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D284B6-F34D-33C6-E510-9DFB15787B2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184048" y="149481"/>
            <a:ext cx="1025320" cy="1708867"/>
          </a:xfrm>
          <a:prstGeom prst="rect">
            <a:avLst/>
          </a:prstGeom>
        </p:spPr>
      </p:pic>
      <p:pic>
        <p:nvPicPr>
          <p:cNvPr id="11266" name="Picture 2" descr="MSBTE">
            <a:extLst>
              <a:ext uri="{FF2B5EF4-FFF2-40B4-BE49-F238E27FC236}">
                <a16:creationId xmlns:a16="http://schemas.microsoft.com/office/drawing/2014/main" id="{507B1001-57C5-A5D5-292A-3381C1D1D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52" y="57507"/>
            <a:ext cx="1731856" cy="17088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Tools for Collecting User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Observation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Interviews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Questionnaires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User/Expert Reviews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Understanding Target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 demographic information.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Identify user behaviors and expectations.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Align with client requirements.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Competitive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Steps: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Identify key competitors.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Analyze features, feedback, and positioning.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Identify unique selling points and improvement areas.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mpetitive Analysis: The Ultimate Guide - SM Insight">
            <a:extLst>
              <a:ext uri="{FF2B5EF4-FFF2-40B4-BE49-F238E27FC236}">
                <a16:creationId xmlns:a16="http://schemas.microsoft.com/office/drawing/2014/main" id="{67CA5C8A-B4FF-23D7-E055-D24F4E46F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2788"/>
            <a:ext cx="9144000" cy="543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305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Affinity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Method: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Collect data.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Write on sticky notes.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Group similar ideas.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Label groups with descriptive headings.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User Persona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Components: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Demographics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Goals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Pain Points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Behavior Patterns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Motivations</a:t>
            </a:r>
          </a:p>
          <a:p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Steps: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Gather data.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Identify common characteristics.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Develop persona profiles.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Use personas for design decisions.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History of 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 Norman coined 'User Experience' in the 1990s at Apple.</a:t>
            </a:r>
          </a:p>
          <a:p>
            <a:pPr>
              <a:lnSpc>
                <a:spcPct val="8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Roots in human-computer interaction, ergonomics, and industrial design.</a:t>
            </a:r>
          </a:p>
          <a:p>
            <a:pPr>
              <a:lnSpc>
                <a:spcPct val="8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Evolved into a multidisciplinary field.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UI &amp; 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UI: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Engaging, easy-to-navigate interfaces.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Consistent branding.</a:t>
            </a:r>
          </a:p>
          <a:p>
            <a:pPr>
              <a:lnSpc>
                <a:spcPct val="90000"/>
              </a:lnSpc>
            </a:pPr>
            <a:endParaRPr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UX: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Meets user needs.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Enhances satisfaction.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Reduces frustration and increases loyalty.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Why UI &amp; UX Are Essential?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dirty="0"/>
              <a:t>- 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user satisfaction.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Seamless and enjoyable experiences.</a:t>
            </a:r>
          </a:p>
          <a:p>
            <a:pPr>
              <a:lnSpc>
                <a:spcPct val="90000"/>
              </a:lnSpc>
            </a:pP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Enhance retention and loyalty.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and analyzing user requirements is essential for creating meaningful designs.</a:t>
            </a:r>
          </a:p>
          <a:p>
            <a:pPr>
              <a:lnSpc>
                <a:spcPct val="90000"/>
              </a:lnSpc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UI &amp; UX principles ensure user satisfaction and engagement</a:t>
            </a:r>
            <a:r>
              <a:rPr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quirements Gathering For Better User Experience Pt1 - Usability Geek">
            <a:extLst>
              <a:ext uri="{FF2B5EF4-FFF2-40B4-BE49-F238E27FC236}">
                <a16:creationId xmlns:a16="http://schemas.microsoft.com/office/drawing/2014/main" id="{F6E62ECE-C9C4-CEAC-7A99-8ABB7D1CA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347316"/>
            <a:ext cx="8613058" cy="4389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522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hank you presentation images">
            <a:extLst>
              <a:ext uri="{FF2B5EF4-FFF2-40B4-BE49-F238E27FC236}">
                <a16:creationId xmlns:a16="http://schemas.microsoft.com/office/drawing/2014/main" id="{01E740CC-3346-18D1-E31B-3E0F56D1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59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FigJam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FigJam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collaborative online whiteboard tool for brainstorming and planning.</a:t>
            </a:r>
          </a:p>
          <a:p>
            <a:endParaRPr dirty="0"/>
          </a:p>
          <a:p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Features:</a:t>
            </a:r>
          </a:p>
          <a:p>
            <a:r>
              <a:rPr dirty="0"/>
              <a:t>-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Environment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Easy Integration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Templates and Stickers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Cross-Platform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Freeware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ma introduces a whiteboard tool called FigJam | TechCrunch">
            <a:extLst>
              <a:ext uri="{FF2B5EF4-FFF2-40B4-BE49-F238E27FC236}">
                <a16:creationId xmlns:a16="http://schemas.microsoft.com/office/drawing/2014/main" id="{5B9764FB-A8D7-191A-4169-29EDAB16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51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66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FigJam</a:t>
            </a:r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 sessions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Mind mapping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 planning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Retrospectives and feedback sessions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ply colors in FigJam – Figma Learn - Help Center">
            <a:extLst>
              <a:ext uri="{FF2B5EF4-FFF2-40B4-BE49-F238E27FC236}">
                <a16:creationId xmlns:a16="http://schemas.microsoft.com/office/drawing/2014/main" id="{78E230D8-6551-0308-7D84-B37964FA4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35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User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requirements are the needs and expectations of end-users.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guide the development process to meet user expectations.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rafting Good User Requirements – Investigations of a Dog">
            <a:extLst>
              <a:ext uri="{FF2B5EF4-FFF2-40B4-BE49-F238E27FC236}">
                <a16:creationId xmlns:a16="http://schemas.microsoft.com/office/drawing/2014/main" id="{0FECCBD3-9DAE-07A7-1290-7D5C9BC3C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66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Types of User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Qualitative Research:</a:t>
            </a:r>
          </a:p>
          <a:p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Observation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Interviews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User/Expert Reviews</a:t>
            </a:r>
          </a:p>
          <a:p>
            <a:endParaRPr dirty="0"/>
          </a:p>
          <a:p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Quantitative Research:</a:t>
            </a:r>
          </a:p>
          <a:p>
            <a:r>
              <a:rPr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</a:t>
            </a:r>
          </a:p>
          <a:p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Metrics and Analytics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368</Words>
  <Application>Microsoft Office PowerPoint</Application>
  <PresentationFormat>On-screen Show (4:3)</PresentationFormat>
  <Paragraphs>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Algerian</vt:lpstr>
      <vt:lpstr>Arial</vt:lpstr>
      <vt:lpstr>Calibri</vt:lpstr>
      <vt:lpstr>Times New Roman</vt:lpstr>
      <vt:lpstr>Office Theme</vt:lpstr>
      <vt:lpstr>User Requirements and its Analysis</vt:lpstr>
      <vt:lpstr>PowerPoint Presentation</vt:lpstr>
      <vt:lpstr>FigJam Introduction</vt:lpstr>
      <vt:lpstr>PowerPoint Presentation</vt:lpstr>
      <vt:lpstr>FigJam Applications</vt:lpstr>
      <vt:lpstr>PowerPoint Presentation</vt:lpstr>
      <vt:lpstr>User Requirements</vt:lpstr>
      <vt:lpstr>PowerPoint Presentation</vt:lpstr>
      <vt:lpstr>Types of User Research</vt:lpstr>
      <vt:lpstr>Tools for Collecting User Requirements</vt:lpstr>
      <vt:lpstr>Understanding Target Audience</vt:lpstr>
      <vt:lpstr>Competitive Analysis</vt:lpstr>
      <vt:lpstr>PowerPoint Presentation</vt:lpstr>
      <vt:lpstr>Affinity Mapping</vt:lpstr>
      <vt:lpstr>User Persona</vt:lpstr>
      <vt:lpstr>History of UX</vt:lpstr>
      <vt:lpstr>UI &amp; UX</vt:lpstr>
      <vt:lpstr>Why UI &amp; UX Are Essential?</vt:lpstr>
      <vt:lpstr>Conclusion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prathameshgosavi9@outlook.com</cp:lastModifiedBy>
  <cp:revision>2</cp:revision>
  <dcterms:created xsi:type="dcterms:W3CDTF">2013-01-27T09:14:16Z</dcterms:created>
  <dcterms:modified xsi:type="dcterms:W3CDTF">2025-01-06T15:14:32Z</dcterms:modified>
  <cp:category/>
</cp:coreProperties>
</file>