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0" r:id="rId9"/>
    <p:sldId id="265" r:id="rId10"/>
    <p:sldId id="266" r:id="rId11"/>
    <p:sldId id="261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C1F438-C353-0426-BDEF-911A97FBC971}"/>
              </a:ext>
            </a:extLst>
          </p:cNvPr>
          <p:cNvSpPr/>
          <p:nvPr/>
        </p:nvSpPr>
        <p:spPr>
          <a:xfrm>
            <a:off x="609605" y="2399072"/>
            <a:ext cx="8082116" cy="22024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Design Thinking Fundamentals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UI/UX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D284B6-F34D-33C6-E510-9DFB15787B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4048" y="149481"/>
            <a:ext cx="1025320" cy="1708867"/>
          </a:xfrm>
          <a:prstGeom prst="rect">
            <a:avLst/>
          </a:prstGeom>
        </p:spPr>
      </p:pic>
      <p:pic>
        <p:nvPicPr>
          <p:cNvPr id="11266" name="Picture 2" descr="MSBTE">
            <a:extLst>
              <a:ext uri="{FF2B5EF4-FFF2-40B4-BE49-F238E27FC236}">
                <a16:creationId xmlns:a16="http://schemas.microsoft.com/office/drawing/2014/main" id="{507B1001-57C5-A5D5-292A-3381C1D1D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52" y="57507"/>
            <a:ext cx="1731856" cy="17088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9A8F-520C-83A7-C99B-5C7EC026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UI vs UX </a:t>
            </a:r>
            <a:endParaRPr lang="e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5122" name="Picture 2" descr="The Difference Between UX and UI Design - UX Academy">
            <a:extLst>
              <a:ext uri="{FF2B5EF4-FFF2-40B4-BE49-F238E27FC236}">
                <a16:creationId xmlns:a16="http://schemas.microsoft.com/office/drawing/2014/main" id="{D20F8B15-4FAB-755C-B6B7-5E4C593DC6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72431"/>
            <a:ext cx="47625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41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History and Need for UI/UX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UX: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 coined by Don Norman in the 1990s, rooted in earlier practices.</a:t>
            </a:r>
          </a:p>
          <a:p>
            <a:pPr marL="0" indent="0">
              <a:buNone/>
            </a:pPr>
            <a:endParaRPr dirty="0"/>
          </a:p>
          <a:p>
            <a:r>
              <a:rPr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for UI: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engagement, easy navigation, brand alignment.</a:t>
            </a:r>
          </a:p>
          <a:p>
            <a:endParaRPr dirty="0"/>
          </a:p>
          <a:p>
            <a:r>
              <a:rPr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for UX: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 user needs, enhancing satisfaction, reducing frustration.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6735F-ABF2-0C46-E1F4-0DDB92CBF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History Of UI &amp; UX</a:t>
            </a:r>
            <a:endParaRPr lang="e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6146" name="Picture 2" descr="The history of UX design">
            <a:extLst>
              <a:ext uri="{FF2B5EF4-FFF2-40B4-BE49-F238E27FC236}">
                <a16:creationId xmlns:a16="http://schemas.microsoft.com/office/drawing/2014/main" id="{B52FD193-89ED-45D0-C659-13675A8A28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059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C12B3-14CA-3C86-5764-06CA4FF2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History of UI &amp; UX</a:t>
            </a:r>
            <a:endParaRPr lang="e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7170" name="Picture 2" descr="Hé lộ sự khác biệt giữa UI UX design, bạn đã biết?! | bởi Telos Agency |  Brands Vietnam">
            <a:extLst>
              <a:ext uri="{FF2B5EF4-FFF2-40B4-BE49-F238E27FC236}">
                <a16:creationId xmlns:a16="http://schemas.microsoft.com/office/drawing/2014/main" id="{0FEB0F04-65BB-2065-73BF-967865BE95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561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EDB71-5768-9CF7-5F76-858E40F31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Need of UI &amp; UX</a:t>
            </a:r>
            <a:endParaRPr lang="e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C3380-707A-6513-0047-189E77BAB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for UI: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engagement, easy navigation, brand alignment.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for UX: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 user needs, enhancing satisfaction, reducing frustration.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71681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8D09-488C-8CC7-7127-9D5444FE1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Importance of UI &amp; UX in Application</a:t>
            </a:r>
            <a:endParaRPr lang="e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8194" name="Picture 2" descr="Top 5 Reasons Why UI/UX Holds Significance in the Mobile App Development  Process">
            <a:extLst>
              <a:ext uri="{FF2B5EF4-FFF2-40B4-BE49-F238E27FC236}">
                <a16:creationId xmlns:a16="http://schemas.microsoft.com/office/drawing/2014/main" id="{3F038167-7EE1-D505-AA2C-F106F4368D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70" y="1600200"/>
            <a:ext cx="562085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298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8B0ED-5731-6677-9FC0-C54F7160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Why UI &amp; UX</a:t>
            </a:r>
            <a:endParaRPr lang="e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9218" name="Picture 2" descr="The UX/UI Industry: A Beginner's Guide | Rice University Boot Camps">
            <a:extLst>
              <a:ext uri="{FF2B5EF4-FFF2-40B4-BE49-F238E27FC236}">
                <a16:creationId xmlns:a16="http://schemas.microsoft.com/office/drawing/2014/main" id="{B5A4CEE5-39A6-21E2-9496-FDF4181FB9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44" y="1600200"/>
            <a:ext cx="594811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353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ol Thank You Slide For PowerPoint &amp; Google Slides">
            <a:extLst>
              <a:ext uri="{FF2B5EF4-FFF2-40B4-BE49-F238E27FC236}">
                <a16:creationId xmlns:a16="http://schemas.microsoft.com/office/drawing/2014/main" id="{AA1FAF3C-64B2-E7BB-1290-D557D07C4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4" y="940209"/>
            <a:ext cx="8849032" cy="497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42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Introduction to Design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Concept: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thinking is an iterative process that seeks to understand users, challenge assumptions, and redefine problems to identify alternative strategies and solutions. It is a user-centric approach to problem-solving.</a:t>
            </a:r>
          </a:p>
          <a:p>
            <a:pPr marL="0" indent="0"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Purpose: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foster innovation by addressing user needs and experiences.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0B57C-B3F5-11D5-1844-9CFCE1E17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Design Thinking</a:t>
            </a:r>
            <a:endParaRPr lang="e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1026" name="Picture 2" descr="What is Design Thinking? | IxDF">
            <a:extLst>
              <a:ext uri="{FF2B5EF4-FFF2-40B4-BE49-F238E27FC236}">
                <a16:creationId xmlns:a16="http://schemas.microsoft.com/office/drawing/2014/main" id="{C12FC27A-3C45-48BE-1300-96B8D3EE45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107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The Five Stages of Design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dirty="0"/>
              <a:t>1. </a:t>
            </a:r>
            <a:r>
              <a:rPr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Empathize:</a:t>
            </a:r>
            <a:r>
              <a:rPr dirty="0"/>
              <a:t> </a:t>
            </a:r>
            <a:r>
              <a:rPr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user needs.</a:t>
            </a:r>
          </a:p>
          <a:p>
            <a:pPr>
              <a:lnSpc>
                <a:spcPct val="90000"/>
              </a:lnSpc>
            </a:pPr>
            <a:r>
              <a:rPr dirty="0"/>
              <a:t>2. </a:t>
            </a:r>
            <a:r>
              <a:rPr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Define: </a:t>
            </a:r>
            <a:r>
              <a:rPr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Articulate the problem.</a:t>
            </a:r>
          </a:p>
          <a:p>
            <a:pPr>
              <a:lnSpc>
                <a:spcPct val="90000"/>
              </a:lnSpc>
            </a:pPr>
            <a:r>
              <a:rPr dirty="0"/>
              <a:t>3. </a:t>
            </a:r>
            <a:r>
              <a:rPr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Ideate: </a:t>
            </a:r>
            <a:r>
              <a:rPr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ideas.</a:t>
            </a:r>
          </a:p>
          <a:p>
            <a:pPr>
              <a:lnSpc>
                <a:spcPct val="90000"/>
              </a:lnSpc>
            </a:pPr>
            <a:r>
              <a:rPr dirty="0"/>
              <a:t>4. </a:t>
            </a:r>
            <a:r>
              <a:rPr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Prototype: </a:t>
            </a:r>
            <a:r>
              <a:rPr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representations.</a:t>
            </a:r>
          </a:p>
          <a:p>
            <a:r>
              <a:rPr dirty="0"/>
              <a:t>5. Test: </a:t>
            </a:r>
            <a:r>
              <a:rPr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Gather feedback.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569AA-E50B-F7B5-1177-64814D60B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Stages Of Design Thinking </a:t>
            </a:r>
            <a:endParaRPr lang="en-IN" dirty="0"/>
          </a:p>
        </p:txBody>
      </p:sp>
      <p:pic>
        <p:nvPicPr>
          <p:cNvPr id="2050" name="Picture 2" descr="The Five Stages Of Design Thinking: A Comprehensive Overview || Rural  Handmade-Redefine Supply to Build Sustainable Brands">
            <a:extLst>
              <a:ext uri="{FF2B5EF4-FFF2-40B4-BE49-F238E27FC236}">
                <a16:creationId xmlns:a16="http://schemas.microsoft.com/office/drawing/2014/main" id="{2EEE6AA0-04F3-7393-4D5E-344C2989C7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4021"/>
            <a:ext cx="8229600" cy="31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08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Introduction to UI/UX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Design in Digital Media: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visual and interactive elements for digital platforms</a:t>
            </a:r>
            <a:r>
              <a:rPr dirty="0"/>
              <a:t>.</a:t>
            </a:r>
          </a:p>
          <a:p>
            <a:endParaRPr dirty="0"/>
          </a:p>
          <a:p>
            <a:r>
              <a:rPr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Interface (UI):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Graphical layout including buttons, icons, screens.</a:t>
            </a:r>
          </a:p>
          <a:p>
            <a:pPr marL="0" indent="0">
              <a:buNone/>
            </a:pPr>
            <a:endParaRPr dirty="0"/>
          </a:p>
          <a:p>
            <a:r>
              <a:rPr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Experience (UX):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user interaction experience, including usability and accessibility.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7D2D8-E8AA-CE18-80AE-DE2D9EE8D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Design in Digital Media</a:t>
            </a:r>
          </a:p>
        </p:txBody>
      </p:sp>
      <p:pic>
        <p:nvPicPr>
          <p:cNvPr id="3074" name="Picture 2" descr="Is Digital Media And Graphic Design The Same Thing? - Blue Sky - Online  Graphic Design School">
            <a:extLst>
              <a:ext uri="{FF2B5EF4-FFF2-40B4-BE49-F238E27FC236}">
                <a16:creationId xmlns:a16="http://schemas.microsoft.com/office/drawing/2014/main" id="{B77B3AEC-03F4-791A-DBE1-DE18BBB383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55" y="1744696"/>
            <a:ext cx="8095265" cy="455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902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Difference between UI &amp; 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UI: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Focuses on the look and feel of the product.</a:t>
            </a:r>
          </a:p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UX:</a:t>
            </a:r>
            <a:r>
              <a:rPr dirty="0"/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Focuses on the overall experience of the user.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EA03-A19D-F48C-DB56-7A79B3EC6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Difference between UI &amp; UX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6C8E0A-EC04-91CD-92CA-E2B1E2D61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946" y="1600200"/>
            <a:ext cx="716610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9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304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Algerian</vt:lpstr>
      <vt:lpstr>Arial</vt:lpstr>
      <vt:lpstr>Calibri</vt:lpstr>
      <vt:lpstr>Times New Roman</vt:lpstr>
      <vt:lpstr>Office Theme</vt:lpstr>
      <vt:lpstr>Design Thinking Fundamentals</vt:lpstr>
      <vt:lpstr>Introduction to Design Thinking</vt:lpstr>
      <vt:lpstr>Design Thinking</vt:lpstr>
      <vt:lpstr>The Five Stages of Design Thinking</vt:lpstr>
      <vt:lpstr>Five Stages Of Design Thinking </vt:lpstr>
      <vt:lpstr>Introduction to UI/UX</vt:lpstr>
      <vt:lpstr>Design in Digital Media</vt:lpstr>
      <vt:lpstr>Difference between UI &amp; UX</vt:lpstr>
      <vt:lpstr>Difference between UI &amp; UX</vt:lpstr>
      <vt:lpstr>UI vs UX </vt:lpstr>
      <vt:lpstr>History and Need for UI/UX</vt:lpstr>
      <vt:lpstr>History Of UI &amp; UX</vt:lpstr>
      <vt:lpstr>History of UI &amp; UX</vt:lpstr>
      <vt:lpstr>Need of UI &amp; UX</vt:lpstr>
      <vt:lpstr>Importance of UI &amp; UX in Application</vt:lpstr>
      <vt:lpstr>Why UI &amp; UX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prathameshgosavi9@outlook.com</cp:lastModifiedBy>
  <cp:revision>2</cp:revision>
  <dcterms:created xsi:type="dcterms:W3CDTF">2013-01-27T09:14:16Z</dcterms:created>
  <dcterms:modified xsi:type="dcterms:W3CDTF">2025-01-06T14:44:45Z</dcterms:modified>
  <cp:category/>
</cp:coreProperties>
</file>