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85" r:id="rId9"/>
    <p:sldId id="290" r:id="rId10"/>
    <p:sldId id="286" r:id="rId11"/>
    <p:sldId id="287" r:id="rId12"/>
    <p:sldId id="288" r:id="rId13"/>
    <p:sldId id="29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2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6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0382-9F59-4B80-BB87-0D69C5FFA240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4327-4E9E-4E74-8CF5-4868B996241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620688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Evolution of CNC</a:t>
            </a:r>
            <a:r>
              <a:rPr lang="en-I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the availability of microprocessors in mid 70’s the controller technology has made </a:t>
            </a: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tremendous </a:t>
            </a:r>
            <a:r>
              <a:rPr lang="en-I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progress. </a:t>
            </a:r>
            <a:endParaRPr lang="en-IN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control systems are termed as computer numerical </a:t>
            </a: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endParaRPr lang="en-IN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(CNC) which are characterized by the availability of a dedicated computer and </a:t>
            </a: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enhanced memory </a:t>
            </a:r>
            <a:r>
              <a:rPr lang="en-I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controller. </a:t>
            </a:r>
            <a:endParaRPr lang="en-IN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I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also be termed “soft wired numerical control”</a:t>
            </a: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rendingtop5.com/wp-content/uploads/2015/11/What-is-cnc-machine-constructional-fea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3284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horburn.net.nz/images/vmc169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rottlermfg.com/images/F69ATC_Sep2010+.jp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840416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Dell\Desktop\cnc-seminar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153400" cy="561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447055"/>
            <a:ext cx="268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PROGRAM</a:t>
            </a:r>
            <a:endParaRPr lang="en-I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434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Classification Of CNC Machine Tools</a:t>
            </a:r>
            <a:endParaRPr lang="en-I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628800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I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 System Characteristics.</a:t>
            </a:r>
          </a:p>
          <a:p>
            <a:pPr marL="514350" indent="-514350"/>
            <a:endParaRPr lang="en-I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Point to point position system</a:t>
            </a:r>
          </a:p>
          <a:p>
            <a:pPr marL="514350" indent="-514350"/>
            <a:endParaRPr lang="en-I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Straight Line System</a:t>
            </a:r>
          </a:p>
          <a:p>
            <a:pPr marL="514350" indent="-514350"/>
            <a:endParaRPr lang="en-I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Contour System</a:t>
            </a:r>
          </a:p>
          <a:p>
            <a:pPr marL="514350" indent="-514350"/>
            <a:endParaRPr lang="en-IN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434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</a:rPr>
              <a:t>Classification Of CNC Machine Tools</a:t>
            </a:r>
            <a:endParaRPr lang="en-I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48917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(2)Based on Positioning Co-ordinates</a:t>
            </a:r>
          </a:p>
          <a:p>
            <a:endParaRPr lang="en-IN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-Absolute System</a:t>
            </a:r>
          </a:p>
          <a:p>
            <a:endParaRPr lang="en-IN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-Incremental System</a:t>
            </a:r>
            <a:endParaRPr lang="en-IN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434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</a:rPr>
              <a:t>Classification Of CNC Machine Tools</a:t>
            </a:r>
            <a:endParaRPr lang="en-I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73566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(3)Based on Feedback or Type of Control System</a:t>
            </a:r>
          </a:p>
          <a:p>
            <a:r>
              <a:rPr lang="en-IN" sz="28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Open Loop Control System.</a:t>
            </a:r>
          </a:p>
          <a:p>
            <a:endParaRPr lang="en-IN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IN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9428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434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</a:rPr>
              <a:t>Classification Of CNC Machine Tools</a:t>
            </a:r>
            <a:endParaRPr lang="en-I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41277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(2)Based on Feedback or Type of Control System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-Closed Loop Control System.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72008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434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</a:rPr>
              <a:t>Classification Of CNC Machine Tools</a:t>
            </a:r>
            <a:endParaRPr lang="en-I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340768"/>
            <a:ext cx="518930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(3)Based on  Structure of control circuit</a:t>
            </a:r>
          </a:p>
          <a:p>
            <a:endParaRPr lang="en-IN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-Analogue System</a:t>
            </a:r>
          </a:p>
          <a:p>
            <a:endParaRPr lang="en-IN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-Digital system</a:t>
            </a:r>
            <a:endParaRPr lang="en-I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Axis Identification of CNC machines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8072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</a:rPr>
              <a:t>Advantages of </a:t>
            </a:r>
            <a:r>
              <a:rPr lang="en-IN" sz="3600" dirty="0">
                <a:solidFill>
                  <a:srgbClr val="C00000"/>
                </a:solidFill>
              </a:rPr>
              <a:t>CNC as compared to NC</a:t>
            </a:r>
            <a:r>
              <a:rPr lang="en-IN" sz="3600" dirty="0" smtClean="0">
                <a:solidFill>
                  <a:srgbClr val="C00000"/>
                </a:solidFill>
              </a:rPr>
              <a:t>.</a:t>
            </a:r>
          </a:p>
          <a:p>
            <a:endParaRPr lang="en-IN" sz="3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• Part program storage memory</a:t>
            </a: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IN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• Part program editing.</a:t>
            </a: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• Part program downloading and uploading.</a:t>
            </a: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• Part program simulation using tool path.</a:t>
            </a: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• Tool offset data and tool life management.</a:t>
            </a: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• Additional part programming facilities.</a:t>
            </a: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• Macros and subroutines.</a:t>
            </a:r>
          </a:p>
          <a:p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• Background tape preparation,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Axis Identification of CNC machines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1623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81174"/>
            <a:ext cx="6984775" cy="380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Axis Identification of CNC machines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616624" cy="38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692696"/>
            <a:ext cx="5004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FIVE AXES CNC MACHINES</a:t>
            </a:r>
            <a:endParaRPr lang="en-I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88032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9046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771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ROTARY TYPE PALLET CHANGER CNC MACHINE 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62473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5678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9792" y="33265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 smtClean="0"/>
          </a:p>
          <a:p>
            <a:r>
              <a:rPr lang="en-I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CNC Tool Changers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haascnc.com/categories/images/Umb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48872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23728" y="188640"/>
            <a:ext cx="4602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Recirculating Ball-screw</a:t>
            </a:r>
            <a:r>
              <a:rPr lang="en-IN" dirty="0" smtClean="0"/>
              <a:t>. 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3265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rgbClr val="C00000"/>
                </a:solidFill>
              </a:rPr>
              <a:t>The </a:t>
            </a:r>
            <a:r>
              <a:rPr lang="en-IN" sz="3600" dirty="0" smtClean="0">
                <a:solidFill>
                  <a:srgbClr val="C00000"/>
                </a:solidFill>
              </a:rPr>
              <a:t>controls in </a:t>
            </a:r>
            <a:r>
              <a:rPr lang="en-IN" sz="3600" dirty="0">
                <a:solidFill>
                  <a:srgbClr val="C00000"/>
                </a:solidFill>
              </a:rPr>
              <a:t>the old NC control do </a:t>
            </a:r>
            <a:r>
              <a:rPr lang="en-IN" sz="3600" dirty="0" smtClean="0">
                <a:solidFill>
                  <a:srgbClr val="C00000"/>
                </a:solidFill>
              </a:rPr>
              <a:t>not exist </a:t>
            </a:r>
            <a:r>
              <a:rPr lang="en-IN" sz="3600" dirty="0">
                <a:solidFill>
                  <a:srgbClr val="C00000"/>
                </a:solidFill>
              </a:rPr>
              <a:t>any more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480720" cy="430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1828800"/>
            <a:ext cx="386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rgbClr val="C00000"/>
                </a:solidFill>
              </a:rPr>
              <a:t>The controls </a:t>
            </a:r>
            <a:r>
              <a:rPr lang="en-IN" sz="3600" dirty="0" smtClean="0">
                <a:solidFill>
                  <a:srgbClr val="C00000"/>
                </a:solidFill>
              </a:rPr>
              <a:t>in the CNC machine tools.</a:t>
            </a:r>
            <a:endParaRPr lang="en-IN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6489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404664"/>
            <a:ext cx="3223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Features of CNC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1412776"/>
            <a:ext cx="4707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Storage of more than one part program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916832"/>
            <a:ext cx="3889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Various forms of program input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2492896"/>
            <a:ext cx="4524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editing at the machine 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tool 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3068960"/>
            <a:ext cx="5104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Fixed cycles and programming subroutines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3573016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4077072"/>
            <a:ext cx="3586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Positioning features for setup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4581128"/>
            <a:ext cx="4267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Cutter length and size compensation</a:t>
            </a:r>
            <a:endParaRPr lang="en-IN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5085184"/>
            <a:ext cx="4882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Acceleration and deceleration calculations</a:t>
            </a:r>
            <a:endParaRPr lang="en-IN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5589240"/>
            <a:ext cx="3180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Communications interface</a:t>
            </a:r>
            <a:endParaRPr lang="en-IN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664" y="6093296"/>
            <a:ext cx="1597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Diagnostics</a:t>
            </a:r>
            <a:endParaRPr lang="en-IN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07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The Basic Elements Of The CNC Machines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67687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of Instruction</a:t>
            </a:r>
          </a:p>
          <a:p>
            <a:pPr marL="457200" indent="-457200">
              <a:buFont typeface="+mj-lt"/>
              <a:buAutoNum type="arabicPeriod"/>
            </a:pPr>
            <a:endParaRPr lang="en-I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Machine Control Unit (MCU) </a:t>
            </a:r>
            <a:endParaRPr lang="en-I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Machine tool</a:t>
            </a:r>
          </a:p>
          <a:p>
            <a:endParaRPr lang="en-IN" sz="2400" b="1" dirty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c/Small_CNC_Turning_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569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samsungmachinetools.com/wp-content/uploads/2014/01/SL30-1200-CNC_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2088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p1.pinkbike.org/p4pb7771449/p4pb7771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80920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620688"/>
            <a:ext cx="5893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TURRET HAED FOR CNC TURNING MACHINE</a:t>
            </a:r>
            <a:endParaRPr lang="en-I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343</Words>
  <Application>Microsoft Office PowerPoint</Application>
  <PresentationFormat>On-screen Show (4:3)</PresentationFormat>
  <Paragraphs>75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56</cp:revision>
  <dcterms:created xsi:type="dcterms:W3CDTF">2016-07-14T14:21:21Z</dcterms:created>
  <dcterms:modified xsi:type="dcterms:W3CDTF">2016-07-20T04:18:59Z</dcterms:modified>
</cp:coreProperties>
</file>